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81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8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6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7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9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9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3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9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9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86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8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3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74F2AD6-A199-4B18-8F67-D8880837E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82265-9346-4D93-B31B-AC4E6B349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ANZ Transactions</a:t>
            </a:r>
            <a:endParaRPr lang="en-AU" sz="6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5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BC949-97AB-48C2-8E7E-E1D12D3F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Average Transactions</a:t>
            </a:r>
            <a:endParaRPr lang="en-AU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72B41-0132-4301-BC9C-C48FD8C17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/>
              <a:t>Average transaction amount: $187.93</a:t>
            </a:r>
          </a:p>
          <a:p>
            <a:r>
              <a:rPr lang="en-US" sz="1700"/>
              <a:t>Average monthly transaction volume: ~4000</a:t>
            </a:r>
            <a:endParaRPr lang="en-AU" sz="170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21EEAAF-4101-48D7-BCDF-E0864DBF3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882397"/>
            <a:ext cx="6656832" cy="49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1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AC2EB-C426-4C1E-A356-40E2FFDF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Average Daily Transactions</a:t>
            </a:r>
            <a:endParaRPr lang="en-AU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6973-1874-466F-AD1A-97B79FEB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Transaction volume greatest during morning and afternoon</a:t>
            </a:r>
          </a:p>
          <a:p>
            <a:r>
              <a:rPr lang="en-US" sz="1700" dirty="0"/>
              <a:t>Transaction amounts significantly higher during the afternoon than other times of the day</a:t>
            </a:r>
            <a:endParaRPr lang="en-AU" sz="1700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A70AE5D-2D71-4DBE-BDCB-091A93273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882397"/>
            <a:ext cx="6656832" cy="49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8506F-C696-4F99-97D6-1E74442A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Average Weekly Transactions</a:t>
            </a:r>
            <a:endParaRPr lang="en-AU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0ED-5853-4309-8676-EB1372DB6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Average transaction volumes peak on Fridays</a:t>
            </a:r>
          </a:p>
          <a:p>
            <a:r>
              <a:rPr lang="en-US" sz="1700" dirty="0"/>
              <a:t>Average transaction amounts highest during Mondays and Fridays</a:t>
            </a:r>
          </a:p>
          <a:p>
            <a:r>
              <a:rPr lang="en-US" sz="1700" dirty="0"/>
              <a:t>Transaction volumes are considerably high on weekends but low in transaction amounts</a:t>
            </a:r>
            <a:endParaRPr lang="en-AU" sz="170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3942A77-89EB-4F11-8BAE-56E18F698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882397"/>
            <a:ext cx="6656832" cy="49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5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CC65E-D927-43DB-95F8-089D463A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Transactions by State</a:t>
            </a:r>
            <a:endParaRPr lang="en-AU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2407C-B62F-49E6-BC05-AA884F3F5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/>
              <a:t>NSW and VIC have the highest transaction volumes</a:t>
            </a:r>
            <a:endParaRPr lang="en-AU" sz="170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3DB582A-FB9A-4BEF-9248-FC368C8BC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882397"/>
            <a:ext cx="6656832" cy="49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67172-6C82-457C-AE01-CAE1ACD4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Transactions by NSW Suburbs</a:t>
            </a:r>
            <a:endParaRPr lang="en-AU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0FDA-A4EB-4CFD-938C-6EE6F2F34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Transaction volumes are concentrated in the urban suburbs, esp. Sydney CBD</a:t>
            </a:r>
            <a:endParaRPr lang="en-AU" sz="1700" dirty="0"/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E3C5D5FB-BF66-438C-913D-CBB4F0B5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882397"/>
            <a:ext cx="6656832" cy="49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7981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97</Words>
  <Application>Microsoft Office PowerPoint</Application>
  <PresentationFormat>Widescreen</PresentationFormat>
  <Paragraphs>15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Neue Haas Grotesk Text Pro</vt:lpstr>
      <vt:lpstr>AccentBoxVTI</vt:lpstr>
      <vt:lpstr>ANZ Transactions</vt:lpstr>
      <vt:lpstr>Average Transactions</vt:lpstr>
      <vt:lpstr>Average Daily Transactions</vt:lpstr>
      <vt:lpstr>Average Weekly Transactions</vt:lpstr>
      <vt:lpstr>Transactions by State</vt:lpstr>
      <vt:lpstr>Transactions by NSW Suburbs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ANZ Transactions</dc:title>
  <dc:creator>Joshua Qiu</dc:creator>
  <cp:lastModifiedBy>Joshua Qiu</cp:lastModifiedBy>
  <cp:revision>2</cp:revision>
  <dcterms:created xsi:type="dcterms:W3CDTF">2021-06-02T11:22:18Z</dcterms:created>
  <dcterms:modified xsi:type="dcterms:W3CDTF">2021-06-02T11:34:52Z</dcterms:modified>
</cp:coreProperties>
</file>